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66" r:id="rId3"/>
    <p:sldId id="256" r:id="rId4"/>
    <p:sldId id="257" r:id="rId5"/>
    <p:sldId id="258" r:id="rId6"/>
    <p:sldId id="259" r:id="rId7"/>
    <p:sldId id="260" r:id="rId8"/>
    <p:sldId id="261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9" autoAdjust="0"/>
    <p:restoredTop sz="98582" autoAdjust="0"/>
  </p:normalViewPr>
  <p:slideViewPr>
    <p:cSldViewPr>
      <p:cViewPr varScale="1">
        <p:scale>
          <a:sx n="106" d="100"/>
          <a:sy n="106" d="100"/>
        </p:scale>
        <p:origin x="131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73B56-4B6E-48C7-85E5-C37A6EE07A1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36E4E-C300-492E-A3A3-49B8342F0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46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6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34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689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50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89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99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89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72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54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9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64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60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83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11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288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5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22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28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87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4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3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31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Rapid Response Teams Training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41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1907704" y="406440"/>
            <a:ext cx="720296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r"/>
            <a:r>
              <a:rPr lang="fr-FR" sz="36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Formation des </a:t>
            </a:r>
          </a:p>
          <a:p>
            <a:pPr lvl="0" algn="r"/>
            <a:r>
              <a:rPr lang="fr-FR" sz="3600" b="1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Équipes d’Intervention Rapide</a:t>
            </a:r>
            <a:endParaRPr sz="3600" b="1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108520" y="3935962"/>
            <a:ext cx="9002144" cy="2062099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lvl="0"/>
            <a:r>
              <a:rPr lang="fr-FR" sz="32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B6.5 Procédure pour enfiler et retirer </a:t>
            </a:r>
          </a:p>
          <a:p>
            <a:pPr lvl="0"/>
            <a:r>
              <a:rPr lang="fr-FR" sz="32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l’ Équipement de Protection Individuelle (EPI)</a:t>
            </a:r>
          </a:p>
          <a:p>
            <a:pPr lvl="0"/>
            <a:endParaRPr lang="es-ES" sz="3200" b="1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r"/>
            <a:r>
              <a:rPr lang="es-ES" sz="3200" b="1" u="sng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EPI </a:t>
            </a:r>
            <a:r>
              <a:rPr lang="es-ES" sz="3200" b="1" u="sng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avec</a:t>
            </a:r>
            <a:r>
              <a:rPr lang="es-ES" sz="3200" b="1" u="sng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200" b="1" u="sng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blouse</a:t>
            </a:r>
            <a:endParaRPr sz="3200" b="1" u="sng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54B8A3-9A4D-45D8-8F77-F1282B65391A}"/>
              </a:ext>
            </a:extLst>
          </p:cNvPr>
          <p:cNvSpPr txBox="1"/>
          <p:nvPr/>
        </p:nvSpPr>
        <p:spPr>
          <a:xfrm>
            <a:off x="35496" y="6453336"/>
            <a:ext cx="1855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mars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740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252535" y="-27384"/>
            <a:ext cx="9577064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3. Retirer l’écran facial ou les lunettes et le masque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28705" t="45444" r="49162" b="33051"/>
          <a:stretch/>
        </p:blipFill>
        <p:spPr bwMode="auto">
          <a:xfrm>
            <a:off x="251520" y="1916832"/>
            <a:ext cx="3888432" cy="30963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52342" t="45444" r="25504" b="36703"/>
          <a:stretch/>
        </p:blipFill>
        <p:spPr bwMode="auto">
          <a:xfrm>
            <a:off x="4535997" y="1916832"/>
            <a:ext cx="4068451" cy="2953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43701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9024" y="-27384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4. Retirer les bottes et les gants 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3"/>
          <a:srcRect l="28439" t="67468" r="48171" b="21112"/>
          <a:stretch/>
        </p:blipFill>
        <p:spPr bwMode="auto">
          <a:xfrm>
            <a:off x="323528" y="1844824"/>
            <a:ext cx="4320480" cy="27656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3"/>
          <a:srcRect l="51984" t="63919" r="26535" b="21112"/>
          <a:stretch/>
        </p:blipFill>
        <p:spPr bwMode="auto">
          <a:xfrm>
            <a:off x="4932040" y="1844824"/>
            <a:ext cx="3816424" cy="31389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1" t="86054" r="36561" b="9205"/>
          <a:stretch/>
        </p:blipFill>
        <p:spPr bwMode="auto">
          <a:xfrm>
            <a:off x="539552" y="5301208"/>
            <a:ext cx="6007101" cy="42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657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69076" y="2685329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556792"/>
            <a:ext cx="7772400" cy="2607221"/>
          </a:xfrm>
        </p:spPr>
        <p:txBody>
          <a:bodyPr/>
          <a:lstStyle/>
          <a:p>
            <a:pPr lvl="0"/>
            <a: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Procédure pour enfiler</a:t>
            </a:r>
            <a:b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l’ Équipement de Protection Individuelle (EPI)</a:t>
            </a:r>
            <a:br>
              <a:rPr lang="fr-FR" sz="4000" b="1" i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267744" y="4164013"/>
            <a:ext cx="5320680" cy="1752600"/>
          </a:xfrm>
        </p:spPr>
        <p:txBody>
          <a:bodyPr/>
          <a:lstStyle/>
          <a:p>
            <a:pPr marL="0" indent="0">
              <a:buNone/>
            </a:pPr>
            <a:r>
              <a:rPr lang="fr-FR" i="1" dirty="0">
                <a:solidFill>
                  <a:srgbClr val="002060"/>
                </a:solidFill>
              </a:rPr>
              <a:t>EPI comprenant une blouse</a:t>
            </a:r>
            <a:endParaRPr lang="en-GB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55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3528" y="-99392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1. Se préparer à enfiler l’EPI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6" t="21477" r="15107" b="39069"/>
          <a:stretch/>
        </p:blipFill>
        <p:spPr bwMode="auto">
          <a:xfrm>
            <a:off x="107504" y="1052736"/>
            <a:ext cx="8932622" cy="41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64288" t="40382" r="15428" b="52615"/>
          <a:stretch/>
        </p:blipFill>
        <p:spPr bwMode="auto">
          <a:xfrm>
            <a:off x="1475656" y="5229200"/>
            <a:ext cx="2315076" cy="863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5937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1520" y="-99392"/>
            <a:ext cx="8737104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2. Enfiler les gants, la blouse et le masque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0" t="36910" r="15133" b="34804"/>
          <a:stretch/>
        </p:blipFill>
        <p:spPr bwMode="auto">
          <a:xfrm>
            <a:off x="172755" y="2060849"/>
            <a:ext cx="8798491" cy="27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389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243408"/>
            <a:ext cx="9144000" cy="1440160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3. Enfiler l’écran facial ou les lunettes et la cagoule</a:t>
            </a:r>
            <a:endParaRPr lang="en-GB" sz="3200" b="1" dirty="0">
              <a:solidFill>
                <a:srgbClr val="00206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825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0" t="15259" r="32116" b="54897"/>
          <a:stretch/>
        </p:blipFill>
        <p:spPr bwMode="auto">
          <a:xfrm>
            <a:off x="740197" y="1823498"/>
            <a:ext cx="7663606" cy="3211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394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-207404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4. Enfiler les couches externes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2"/>
          <a:srcRect l="68399" t="26930" r="14878" b="43879"/>
          <a:stretch/>
        </p:blipFill>
        <p:spPr bwMode="auto">
          <a:xfrm>
            <a:off x="827584" y="2276872"/>
            <a:ext cx="2155856" cy="26642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 rotWithShape="1">
          <a:blip r:embed="rId3"/>
          <a:srcRect l="44294" t="40866" r="35518" b="35970"/>
          <a:stretch/>
        </p:blipFill>
        <p:spPr bwMode="auto">
          <a:xfrm>
            <a:off x="3311860" y="2309851"/>
            <a:ext cx="2520279" cy="19442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3"/>
          <a:srcRect l="64288" t="47265" r="15428" b="42471"/>
          <a:stretch/>
        </p:blipFill>
        <p:spPr bwMode="auto">
          <a:xfrm>
            <a:off x="6088566" y="2276872"/>
            <a:ext cx="3024336" cy="17611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52966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556792"/>
            <a:ext cx="7772400" cy="2607221"/>
          </a:xfrm>
        </p:spPr>
        <p:txBody>
          <a:bodyPr/>
          <a:lstStyle/>
          <a:p>
            <a: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Procédure pour retirer</a:t>
            </a:r>
            <a:b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l’ Équipement de Protection Individuelle (EPI)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979712" y="4869160"/>
            <a:ext cx="6400800" cy="744488"/>
          </a:xfrm>
        </p:spPr>
        <p:txBody>
          <a:bodyPr/>
          <a:lstStyle/>
          <a:p>
            <a:pPr marL="0" indent="0">
              <a:buNone/>
            </a:pPr>
            <a:r>
              <a:rPr lang="en-GB" i="1" dirty="0">
                <a:solidFill>
                  <a:srgbClr val="002060"/>
                </a:solidFill>
              </a:rPr>
              <a:t>EPI </a:t>
            </a:r>
            <a:r>
              <a:rPr lang="en-GB" i="1" dirty="0" err="1">
                <a:solidFill>
                  <a:srgbClr val="002060"/>
                </a:solidFill>
              </a:rPr>
              <a:t>comprenant</a:t>
            </a:r>
            <a:r>
              <a:rPr lang="en-GB" i="1" dirty="0">
                <a:solidFill>
                  <a:srgbClr val="002060"/>
                </a:solidFill>
              </a:rPr>
              <a:t> </a:t>
            </a:r>
            <a:r>
              <a:rPr lang="en-GB" i="1" dirty="0" err="1">
                <a:solidFill>
                  <a:srgbClr val="002060"/>
                </a:solidFill>
              </a:rPr>
              <a:t>une</a:t>
            </a:r>
            <a:r>
              <a:rPr lang="en-GB" i="1" dirty="0">
                <a:solidFill>
                  <a:srgbClr val="002060"/>
                </a:solidFill>
              </a:rPr>
              <a:t> blouse</a:t>
            </a:r>
            <a:endParaRPr lang="en-GB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993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9024" y="-48166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1. Retirer les couches externes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3"/>
          <a:srcRect l="17326" t="33521" r="14727" b="37100"/>
          <a:stretch/>
        </p:blipFill>
        <p:spPr bwMode="auto">
          <a:xfrm>
            <a:off x="359532" y="1556792"/>
            <a:ext cx="8424936" cy="37444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4" t="73397" r="28744" b="22019"/>
          <a:stretch/>
        </p:blipFill>
        <p:spPr bwMode="auto">
          <a:xfrm>
            <a:off x="0" y="5471100"/>
            <a:ext cx="9144000" cy="39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819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9024" y="-27384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2. Retirer la cagoule et la blouse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28728" t="24038" r="27007" b="55078"/>
          <a:stretch/>
        </p:blipFill>
        <p:spPr bwMode="auto">
          <a:xfrm>
            <a:off x="935596" y="1498446"/>
            <a:ext cx="7272808" cy="38611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80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304</Words>
  <Application>Microsoft Office PowerPoint</Application>
  <PresentationFormat>On-screen Show (4:3)</PresentationFormat>
  <Paragraphs>36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Narrow</vt:lpstr>
      <vt:lpstr>Calibri</vt:lpstr>
      <vt:lpstr>Office Theme</vt:lpstr>
      <vt:lpstr>RC 59 Template EN</vt:lpstr>
      <vt:lpstr>PowerPoint Presentation</vt:lpstr>
      <vt:lpstr>Procédure pour enfiler l’ Équipement de Protection Individuelle (EPI) </vt:lpstr>
      <vt:lpstr>1. Se préparer à enfiler l’EPI</vt:lpstr>
      <vt:lpstr>2. Enfiler les gants, la blouse et le masque</vt:lpstr>
      <vt:lpstr>3. Enfiler l’écran facial ou les lunettes et la cagoule</vt:lpstr>
      <vt:lpstr>4. Enfiler les couches externes</vt:lpstr>
      <vt:lpstr>Procédure pour retirer l’ Équipement de Protection Individuelle (EPI)</vt:lpstr>
      <vt:lpstr>1. Retirer les couches externes</vt:lpstr>
      <vt:lpstr>2. Retirer la cagoule et la blouse</vt:lpstr>
      <vt:lpstr>3. Retirer l’écran facial ou les lunettes et le masque</vt:lpstr>
      <vt:lpstr>4. Retirer les bottes et les gants 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Steps to put on personal protective equipment (PPE)</dc:title>
  <dc:creator>SMALLWOOD, Catherine</dc:creator>
  <cp:lastModifiedBy>GOMEZ, Paula</cp:lastModifiedBy>
  <cp:revision>28</cp:revision>
  <dcterms:created xsi:type="dcterms:W3CDTF">2015-08-13T14:46:49Z</dcterms:created>
  <dcterms:modified xsi:type="dcterms:W3CDTF">2018-06-13T14:17:32Z</dcterms:modified>
</cp:coreProperties>
</file>